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65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040D-9B17-4694-BD33-FE9D4285B485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8FC1-0561-464D-B6B4-4ACB4F7AB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620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040D-9B17-4694-BD33-FE9D4285B485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8FC1-0561-464D-B6B4-4ACB4F7AB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2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040D-9B17-4694-BD33-FE9D4285B485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8FC1-0561-464D-B6B4-4ACB4F7AB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309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040D-9B17-4694-BD33-FE9D4285B485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8FC1-0561-464D-B6B4-4ACB4F7AB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533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040D-9B17-4694-BD33-FE9D4285B485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8FC1-0561-464D-B6B4-4ACB4F7AB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99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040D-9B17-4694-BD33-FE9D4285B485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8FC1-0561-464D-B6B4-4ACB4F7AB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344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040D-9B17-4694-BD33-FE9D4285B485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8FC1-0561-464D-B6B4-4ACB4F7AB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633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040D-9B17-4694-BD33-FE9D4285B485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8FC1-0561-464D-B6B4-4ACB4F7AB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666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040D-9B17-4694-BD33-FE9D4285B485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8FC1-0561-464D-B6B4-4ACB4F7AB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789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040D-9B17-4694-BD33-FE9D4285B485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8FC1-0561-464D-B6B4-4ACB4F7AB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242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040D-9B17-4694-BD33-FE9D4285B485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CB8FC1-0561-464D-B6B4-4ACB4F7AB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297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56040D-9B17-4694-BD33-FE9D4285B485}" type="datetimeFigureOut">
              <a:rPr lang="en-US" smtClean="0"/>
              <a:t>4/26/2024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B8FC1-0561-464D-B6B4-4ACB4F7ABB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0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991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892" y="0"/>
            <a:ext cx="49862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03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2024-04-26T03:01:05Z</dcterms:created>
  <dcterms:modified xsi:type="dcterms:W3CDTF">2024-04-26T03:03:04Z</dcterms:modified>
</cp:coreProperties>
</file>